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8"/>
  </p:handoutMasterIdLst>
  <p:sldIdLst>
    <p:sldId id="262" r:id="rId2"/>
    <p:sldId id="260" r:id="rId3"/>
    <p:sldId id="263" r:id="rId4"/>
    <p:sldId id="265" r:id="rId5"/>
    <p:sldId id="264" r:id="rId6"/>
    <p:sldId id="261" r:id="rId7"/>
    <p:sldId id="287" r:id="rId8"/>
    <p:sldId id="288" r:id="rId9"/>
    <p:sldId id="289" r:id="rId10"/>
    <p:sldId id="290" r:id="rId11"/>
    <p:sldId id="291" r:id="rId12"/>
    <p:sldId id="292" r:id="rId13"/>
    <p:sldId id="296" r:id="rId14"/>
    <p:sldId id="293" r:id="rId15"/>
    <p:sldId id="294" r:id="rId16"/>
    <p:sldId id="298" r:id="rId17"/>
    <p:sldId id="299" r:id="rId18"/>
    <p:sldId id="303" r:id="rId19"/>
    <p:sldId id="304" r:id="rId20"/>
    <p:sldId id="300" r:id="rId21"/>
    <p:sldId id="301" r:id="rId22"/>
    <p:sldId id="327" r:id="rId23"/>
    <p:sldId id="302" r:id="rId24"/>
    <p:sldId id="338" r:id="rId25"/>
    <p:sldId id="337" r:id="rId26"/>
    <p:sldId id="305" r:id="rId27"/>
    <p:sldId id="307" r:id="rId28"/>
    <p:sldId id="308" r:id="rId29"/>
    <p:sldId id="311" r:id="rId30"/>
    <p:sldId id="309" r:id="rId31"/>
    <p:sldId id="310" r:id="rId32"/>
    <p:sldId id="313" r:id="rId33"/>
    <p:sldId id="312" r:id="rId34"/>
    <p:sldId id="314" r:id="rId35"/>
    <p:sldId id="315" r:id="rId36"/>
    <p:sldId id="316" r:id="rId37"/>
    <p:sldId id="323" r:id="rId38"/>
    <p:sldId id="317" r:id="rId39"/>
    <p:sldId id="318" r:id="rId40"/>
    <p:sldId id="324" r:id="rId41"/>
    <p:sldId id="319" r:id="rId42"/>
    <p:sldId id="325" r:id="rId43"/>
    <p:sldId id="320" r:id="rId44"/>
    <p:sldId id="326" r:id="rId45"/>
    <p:sldId id="336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295" r:id="rId55"/>
    <p:sldId id="271" r:id="rId56"/>
    <p:sldId id="272" r:id="rId57"/>
    <p:sldId id="273" r:id="rId58"/>
    <p:sldId id="284" r:id="rId59"/>
    <p:sldId id="267" r:id="rId60"/>
    <p:sldId id="277" r:id="rId61"/>
    <p:sldId id="283" r:id="rId62"/>
    <p:sldId id="276" r:id="rId63"/>
    <p:sldId id="275" r:id="rId64"/>
    <p:sldId id="270" r:id="rId65"/>
    <p:sldId id="279" r:id="rId66"/>
    <p:sldId id="285" r:id="rId67"/>
    <p:sldId id="278" r:id="rId68"/>
    <p:sldId id="274" r:id="rId69"/>
    <p:sldId id="258" r:id="rId70"/>
    <p:sldId id="269" r:id="rId71"/>
    <p:sldId id="280" r:id="rId72"/>
    <p:sldId id="286" r:id="rId73"/>
    <p:sldId id="281" r:id="rId74"/>
    <p:sldId id="268" r:id="rId75"/>
    <p:sldId id="282" r:id="rId76"/>
    <p:sldId id="266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83" autoAdjust="0"/>
  </p:normalViewPr>
  <p:slideViewPr>
    <p:cSldViewPr snapToGrid="0" showGuides="1">
      <p:cViewPr varScale="1">
        <p:scale>
          <a:sx n="39" d="100"/>
          <a:sy n="39" d="100"/>
        </p:scale>
        <p:origin x="72" y="15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127-48AE-A066-5EDBC09095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127-48AE-A066-5EDBC09095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127-48AE-A066-5EDBC09095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127-48AE-A066-5EDBC09095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9C9C7-F780-44D9-9B85-03E1CD0C9C39}"/>
              </a:ext>
            </a:extLst>
          </p:cNvPr>
          <p:cNvGrpSpPr/>
          <p:nvPr/>
        </p:nvGrpSpPr>
        <p:grpSpPr>
          <a:xfrm>
            <a:off x="470539" y="978413"/>
            <a:ext cx="5400000" cy="5397156"/>
            <a:chOff x="470539" y="978413"/>
            <a:chExt cx="5400000" cy="53971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8B2487-24E6-4978-89FA-1BFEDF5A7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684" r="14114"/>
            <a:stretch/>
          </p:blipFill>
          <p:spPr>
            <a:xfrm>
              <a:off x="470539" y="978413"/>
              <a:ext cx="5400000" cy="4993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D2DC37-CE65-4F56-9EF5-99914B87A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207"/>
            <a:stretch/>
          </p:blipFill>
          <p:spPr>
            <a:xfrm>
              <a:off x="470539" y="1456487"/>
              <a:ext cx="5400000" cy="24844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18627F-F1D0-46EC-A0BC-2961CECA0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398"/>
            <a:stretch/>
          </p:blipFill>
          <p:spPr>
            <a:xfrm>
              <a:off x="470539" y="3896908"/>
              <a:ext cx="5400000" cy="247866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1D3A35-4302-4374-A9D9-8EB840E70E3B}"/>
              </a:ext>
            </a:extLst>
          </p:cNvPr>
          <p:cNvGrpSpPr/>
          <p:nvPr/>
        </p:nvGrpSpPr>
        <p:grpSpPr>
          <a:xfrm>
            <a:off x="6321461" y="1243104"/>
            <a:ext cx="5400000" cy="5051446"/>
            <a:chOff x="6321461" y="1243104"/>
            <a:chExt cx="5400000" cy="50514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3DCB9A-9EDF-42CC-830C-33A9B5BD8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337"/>
            <a:stretch/>
          </p:blipFill>
          <p:spPr>
            <a:xfrm>
              <a:off x="6321461" y="1243104"/>
              <a:ext cx="5400000" cy="24805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81276A-A3FB-4F8F-A3D3-37B8A2509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678" b="7246"/>
            <a:stretch/>
          </p:blipFill>
          <p:spPr>
            <a:xfrm>
              <a:off x="6321461" y="3710376"/>
              <a:ext cx="5400000" cy="25841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9990"/>
              </p:ext>
            </p:extLst>
          </p:nvPr>
        </p:nvGraphicFramePr>
        <p:xfrm>
          <a:off x="6307787" y="1207013"/>
          <a:ext cx="5540076" cy="539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E45C57A4-1BC0-4AD5-8A76-8EB8CCB4CBBF}"/>
              </a:ext>
            </a:extLst>
          </p:cNvPr>
          <p:cNvGrpSpPr/>
          <p:nvPr/>
        </p:nvGrpSpPr>
        <p:grpSpPr>
          <a:xfrm>
            <a:off x="470539" y="1122777"/>
            <a:ext cx="5400000" cy="5481392"/>
            <a:chOff x="470539" y="894177"/>
            <a:chExt cx="5400000" cy="548139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71164D1-203E-4078-9966-3D2E29CB64AA}"/>
                </a:ext>
              </a:extLst>
            </p:cNvPr>
            <p:cNvGrpSpPr/>
            <p:nvPr/>
          </p:nvGrpSpPr>
          <p:grpSpPr>
            <a:xfrm>
              <a:off x="470539" y="978413"/>
              <a:ext cx="5400000" cy="5397156"/>
              <a:chOff x="470539" y="978413"/>
              <a:chExt cx="5400000" cy="539715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B52DC76-99AC-4734-93A9-C1CBA1341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684" r="14114"/>
              <a:stretch/>
            </p:blipFill>
            <p:spPr>
              <a:xfrm>
                <a:off x="470539" y="978413"/>
                <a:ext cx="5400000" cy="49938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2E7881C-2736-48FA-BF27-E187337D69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8207"/>
              <a:stretch/>
            </p:blipFill>
            <p:spPr>
              <a:xfrm>
                <a:off x="470539" y="1456487"/>
                <a:ext cx="5400000" cy="248447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0B70F22-38AF-4976-81F2-8A4769B05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8398"/>
              <a:stretch/>
            </p:blipFill>
            <p:spPr>
              <a:xfrm>
                <a:off x="470539" y="3896908"/>
                <a:ext cx="5400000" cy="2478661"/>
              </a:xfrm>
              <a:prstGeom prst="rect">
                <a:avLst/>
              </a:prstGeom>
            </p:spPr>
          </p:pic>
        </p:grp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2BC0C479-AFA0-429E-92C2-E1CA8BE87901}"/>
                </a:ext>
              </a:extLst>
            </p:cNvPr>
            <p:cNvSpPr/>
            <p:nvPr/>
          </p:nvSpPr>
          <p:spPr>
            <a:xfrm>
              <a:off x="1278676" y="10942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DC7057F8-B1D6-4D9C-A7F1-2B5DBA6F79FE}"/>
                </a:ext>
              </a:extLst>
            </p:cNvPr>
            <p:cNvSpPr/>
            <p:nvPr/>
          </p:nvSpPr>
          <p:spPr>
            <a:xfrm>
              <a:off x="1736740" y="1095471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749B1A24-9D56-4BE6-AD80-941DC629FAFB}"/>
                </a:ext>
              </a:extLst>
            </p:cNvPr>
            <p:cNvSpPr/>
            <p:nvPr/>
          </p:nvSpPr>
          <p:spPr>
            <a:xfrm>
              <a:off x="2113520" y="10942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B45B8BBC-3DA2-42E3-921B-4EF0CD6CA627}"/>
                </a:ext>
              </a:extLst>
            </p:cNvPr>
            <p:cNvSpPr/>
            <p:nvPr/>
          </p:nvSpPr>
          <p:spPr>
            <a:xfrm>
              <a:off x="2491041" y="10942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C1F7992-1CB9-4833-BD68-191C78516801}"/>
                </a:ext>
              </a:extLst>
            </p:cNvPr>
            <p:cNvSpPr/>
            <p:nvPr/>
          </p:nvSpPr>
          <p:spPr>
            <a:xfrm>
              <a:off x="2807756" y="109830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DBBAA5FC-C852-44E4-82EC-C684B46F870A}"/>
                </a:ext>
              </a:extLst>
            </p:cNvPr>
            <p:cNvSpPr/>
            <p:nvPr/>
          </p:nvSpPr>
          <p:spPr>
            <a:xfrm>
              <a:off x="5244823" y="894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2669957B-9AB3-4A9C-A611-75EA471B1603}"/>
                </a:ext>
              </a:extLst>
            </p:cNvPr>
            <p:cNvSpPr/>
            <p:nvPr/>
          </p:nvSpPr>
          <p:spPr>
            <a:xfrm>
              <a:off x="5513686" y="89660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DD0B5C17-FFD4-452D-A89E-417D65088B69}"/>
                </a:ext>
              </a:extLst>
            </p:cNvPr>
            <p:cNvSpPr/>
            <p:nvPr/>
          </p:nvSpPr>
          <p:spPr>
            <a:xfrm>
              <a:off x="3103864" y="227396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DACD3775-3B44-4969-9243-7F70542FA2C0}"/>
                </a:ext>
              </a:extLst>
            </p:cNvPr>
            <p:cNvSpPr/>
            <p:nvPr/>
          </p:nvSpPr>
          <p:spPr>
            <a:xfrm>
              <a:off x="1980170" y="394095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9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5762CFE-584F-4057-A9B4-9D4E26D8F69A}"/>
                </a:ext>
              </a:extLst>
            </p:cNvPr>
            <p:cNvGrpSpPr/>
            <p:nvPr/>
          </p:nvGrpSpPr>
          <p:grpSpPr>
            <a:xfrm>
              <a:off x="4091609" y="3883897"/>
              <a:ext cx="438151" cy="230832"/>
              <a:chOff x="5655679" y="1911521"/>
              <a:chExt cx="438151" cy="230832"/>
            </a:xfrm>
          </p:grpSpPr>
          <p:sp>
            <p:nvSpPr>
              <p:cNvPr id="36" name="순서도: 연결자 35">
                <a:extLst>
                  <a:ext uri="{FF2B5EF4-FFF2-40B4-BE49-F238E27FC236}">
                    <a16:creationId xmlns:a16="http://schemas.microsoft.com/office/drawing/2014/main" id="{ED8BECE8-9163-41E9-88C2-2670B16AC242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0CAC3E-35AC-40E1-9676-FCFCE7568FD8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BE8BD5D-5C55-4BA4-94BA-42C5D8FDA845}"/>
                </a:ext>
              </a:extLst>
            </p:cNvPr>
            <p:cNvGrpSpPr/>
            <p:nvPr/>
          </p:nvGrpSpPr>
          <p:grpSpPr>
            <a:xfrm>
              <a:off x="1645290" y="5286097"/>
              <a:ext cx="438151" cy="230832"/>
              <a:chOff x="5655679" y="1911521"/>
              <a:chExt cx="438151" cy="230832"/>
            </a:xfrm>
          </p:grpSpPr>
          <p:sp>
            <p:nvSpPr>
              <p:cNvPr id="46" name="순서도: 연결자 45">
                <a:extLst>
                  <a:ext uri="{FF2B5EF4-FFF2-40B4-BE49-F238E27FC236}">
                    <a16:creationId xmlns:a16="http://schemas.microsoft.com/office/drawing/2014/main" id="{DE3B6C17-648B-4F9C-804D-50B296A5D2F6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BF8C5F-6E9B-4219-B95C-54BE5F3C7618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11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255A97-043E-4985-8967-53AE8E309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4"/>
          <a:stretch/>
        </p:blipFill>
        <p:spPr>
          <a:xfrm>
            <a:off x="470539" y="4056045"/>
            <a:ext cx="5400000" cy="2579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DBBAA5FC-C852-44E4-82EC-C684B46F870A}"/>
              </a:ext>
            </a:extLst>
          </p:cNvPr>
          <p:cNvSpPr/>
          <p:nvPr/>
        </p:nvSpPr>
        <p:spPr>
          <a:xfrm>
            <a:off x="5244823" y="894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669957B-9AB3-4A9C-A611-75EA471B1603}"/>
              </a:ext>
            </a:extLst>
          </p:cNvPr>
          <p:cNvSpPr/>
          <p:nvPr/>
        </p:nvSpPr>
        <p:spPr>
          <a:xfrm>
            <a:off x="5513686" y="89660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87298"/>
              </p:ext>
            </p:extLst>
          </p:nvPr>
        </p:nvGraphicFramePr>
        <p:xfrm>
          <a:off x="6321463" y="1207013"/>
          <a:ext cx="5540076" cy="471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인기게시글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클릭하면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 포스터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공연 상세 정보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show(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공연 정보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graphicFrame>
        <p:nvGraphicFramePr>
          <p:cNvPr id="26" name="표 55">
            <a:extLst>
              <a:ext uri="{FF2B5EF4-FFF2-40B4-BE49-F238E27FC236}">
                <a16:creationId xmlns:a16="http://schemas.microsoft.com/office/drawing/2014/main" id="{EE854D33-0AD4-49B8-98E8-20638A1F4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3796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E7BE064-6EFD-4228-9295-EAE34CF94BD3}"/>
              </a:ext>
            </a:extLst>
          </p:cNvPr>
          <p:cNvGrpSpPr/>
          <p:nvPr/>
        </p:nvGrpSpPr>
        <p:grpSpPr>
          <a:xfrm>
            <a:off x="470539" y="1122777"/>
            <a:ext cx="5400000" cy="4622752"/>
            <a:chOff x="470539" y="1122777"/>
            <a:chExt cx="5400000" cy="462275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E01EF22-A121-44DF-945F-26EA80ACB8D1}"/>
                </a:ext>
              </a:extLst>
            </p:cNvPr>
            <p:cNvGrpSpPr/>
            <p:nvPr/>
          </p:nvGrpSpPr>
          <p:grpSpPr>
            <a:xfrm>
              <a:off x="470539" y="1207013"/>
              <a:ext cx="5400000" cy="2962545"/>
              <a:chOff x="470539" y="978413"/>
              <a:chExt cx="5400000" cy="296254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F3E56B5-0864-4235-946D-3A6BDA6DFF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684" r="14114"/>
              <a:stretch/>
            </p:blipFill>
            <p:spPr>
              <a:xfrm>
                <a:off x="470539" y="978413"/>
                <a:ext cx="5400000" cy="499385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5D2B95B-E1C0-4F28-8C6F-8111C0323B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8207"/>
              <a:stretch/>
            </p:blipFill>
            <p:spPr>
              <a:xfrm>
                <a:off x="470539" y="1456487"/>
                <a:ext cx="5400000" cy="2484471"/>
              </a:xfrm>
              <a:prstGeom prst="rect">
                <a:avLst/>
              </a:prstGeom>
            </p:spPr>
          </p:pic>
        </p:grp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89435E98-5466-4738-97D8-E1AB28C39765}"/>
                </a:ext>
              </a:extLst>
            </p:cNvPr>
            <p:cNvSpPr/>
            <p:nvPr/>
          </p:nvSpPr>
          <p:spPr>
            <a:xfrm>
              <a:off x="1278676" y="13228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B0D5478D-F963-4385-96A9-191EF588FC05}"/>
                </a:ext>
              </a:extLst>
            </p:cNvPr>
            <p:cNvSpPr/>
            <p:nvPr/>
          </p:nvSpPr>
          <p:spPr>
            <a:xfrm>
              <a:off x="1736740" y="1324071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277A48DF-08CE-4F0B-82D0-2CF7812976E8}"/>
                </a:ext>
              </a:extLst>
            </p:cNvPr>
            <p:cNvSpPr/>
            <p:nvPr/>
          </p:nvSpPr>
          <p:spPr>
            <a:xfrm>
              <a:off x="2113520" y="13228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84F3DEC-CBC8-4EF6-B54E-74E07EE486AA}"/>
                </a:ext>
              </a:extLst>
            </p:cNvPr>
            <p:cNvSpPr/>
            <p:nvPr/>
          </p:nvSpPr>
          <p:spPr>
            <a:xfrm>
              <a:off x="2491041" y="1322859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120DACE9-C36E-45BD-8093-E69BE35793BB}"/>
                </a:ext>
              </a:extLst>
            </p:cNvPr>
            <p:cNvSpPr/>
            <p:nvPr/>
          </p:nvSpPr>
          <p:spPr>
            <a:xfrm>
              <a:off x="2807756" y="132690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6979AF3F-DEA4-40B4-8DED-4407632D0D7F}"/>
                </a:ext>
              </a:extLst>
            </p:cNvPr>
            <p:cNvSpPr/>
            <p:nvPr/>
          </p:nvSpPr>
          <p:spPr>
            <a:xfrm>
              <a:off x="5244823" y="11227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12D0F61D-095E-4E72-963E-A98A77D855C4}"/>
                </a:ext>
              </a:extLst>
            </p:cNvPr>
            <p:cNvSpPr/>
            <p:nvPr/>
          </p:nvSpPr>
          <p:spPr>
            <a:xfrm>
              <a:off x="5513686" y="112520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5E9FE0F-880D-4B15-8612-6566B10B8A55}"/>
                </a:ext>
              </a:extLst>
            </p:cNvPr>
            <p:cNvSpPr/>
            <p:nvPr/>
          </p:nvSpPr>
          <p:spPr>
            <a:xfrm>
              <a:off x="3103864" y="250256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8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771E8C85-E841-499B-AB0B-CD65C83ADF6C}"/>
                </a:ext>
              </a:extLst>
            </p:cNvPr>
            <p:cNvSpPr/>
            <p:nvPr/>
          </p:nvSpPr>
          <p:spPr>
            <a:xfrm>
              <a:off x="1980170" y="416955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9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4855B7C-3612-4A56-957D-283189BF9E01}"/>
                </a:ext>
              </a:extLst>
            </p:cNvPr>
            <p:cNvGrpSpPr/>
            <p:nvPr/>
          </p:nvGrpSpPr>
          <p:grpSpPr>
            <a:xfrm>
              <a:off x="4091609" y="4112497"/>
              <a:ext cx="438151" cy="230832"/>
              <a:chOff x="5655679" y="1911521"/>
              <a:chExt cx="438151" cy="230832"/>
            </a:xfrm>
          </p:grpSpPr>
          <p:sp>
            <p:nvSpPr>
              <p:cNvPr id="52" name="순서도: 연결자 51">
                <a:extLst>
                  <a:ext uri="{FF2B5EF4-FFF2-40B4-BE49-F238E27FC236}">
                    <a16:creationId xmlns:a16="http://schemas.microsoft.com/office/drawing/2014/main" id="{2D2532A3-F317-4690-9D50-5E17091B27BD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3B913E-3D0F-426C-82BA-0106D75ACC1C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1A5B92B-DC75-426D-B16A-AC7E14CA9DC4}"/>
                </a:ext>
              </a:extLst>
            </p:cNvPr>
            <p:cNvGrpSpPr/>
            <p:nvPr/>
          </p:nvGrpSpPr>
          <p:grpSpPr>
            <a:xfrm>
              <a:off x="1645290" y="5514697"/>
              <a:ext cx="438151" cy="230832"/>
              <a:chOff x="5655679" y="1911521"/>
              <a:chExt cx="438151" cy="230832"/>
            </a:xfrm>
          </p:grpSpPr>
          <p:sp>
            <p:nvSpPr>
              <p:cNvPr id="50" name="순서도: 연결자 49">
                <a:extLst>
                  <a:ext uri="{FF2B5EF4-FFF2-40B4-BE49-F238E27FC236}">
                    <a16:creationId xmlns:a16="http://schemas.microsoft.com/office/drawing/2014/main" id="{913DF63F-85F7-40AA-BCA7-7942B6771D59}"/>
                  </a:ext>
                </a:extLst>
              </p:cNvPr>
              <p:cNvSpPr/>
              <p:nvPr/>
            </p:nvSpPr>
            <p:spPr>
              <a:xfrm>
                <a:off x="5734261" y="1965420"/>
                <a:ext cx="133350" cy="128587"/>
              </a:xfrm>
              <a:prstGeom prst="flowChartConnector">
                <a:avLst/>
              </a:prstGeom>
              <a:solidFill>
                <a:srgbClr val="F91BE9"/>
              </a:solidFill>
              <a:ln>
                <a:solidFill>
                  <a:srgbClr val="F91B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BE0B2B-B6FE-420E-8879-E548CC3E6D47}"/>
                  </a:ext>
                </a:extLst>
              </p:cNvPr>
              <p:cNvSpPr txBox="1"/>
              <p:nvPr/>
            </p:nvSpPr>
            <p:spPr>
              <a:xfrm>
                <a:off x="5655679" y="1911521"/>
                <a:ext cx="4381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11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51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0AC131-4089-483A-8CC7-2748DA98DB7C}"/>
              </a:ext>
            </a:extLst>
          </p:cNvPr>
          <p:cNvGrpSpPr/>
          <p:nvPr/>
        </p:nvGrpSpPr>
        <p:grpSpPr>
          <a:xfrm>
            <a:off x="368133" y="1298229"/>
            <a:ext cx="5400000" cy="5051446"/>
            <a:chOff x="6321461" y="1243104"/>
            <a:chExt cx="5400000" cy="50514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40C9BD-EF45-471A-B4B4-11FC8E44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37"/>
            <a:stretch/>
          </p:blipFill>
          <p:spPr>
            <a:xfrm>
              <a:off x="6321461" y="1243104"/>
              <a:ext cx="5400000" cy="24805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27D844-C8DC-4BFC-95D4-C2B08BDB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78" b="7246"/>
            <a:stretch/>
          </p:blipFill>
          <p:spPr>
            <a:xfrm>
              <a:off x="6321461" y="3710376"/>
              <a:ext cx="5400000" cy="2584174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3D28A00-D7C2-4A84-A4D3-C72E74AE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014387"/>
              </p:ext>
            </p:extLst>
          </p:nvPr>
        </p:nvGraphicFramePr>
        <p:xfrm>
          <a:off x="6423868" y="1283340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썸네일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해당 상품 상세 정보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이미지 클릭 시 연관 페이지로 이동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privacyPolicy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개인정보처리방침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termsOfUse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이용약관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D6488-7996-4DC2-B8CF-F35498F03DA4}"/>
              </a:ext>
            </a:extLst>
          </p:cNvPr>
          <p:cNvGrpSpPr/>
          <p:nvPr/>
        </p:nvGrpSpPr>
        <p:grpSpPr>
          <a:xfrm>
            <a:off x="1914516" y="1367439"/>
            <a:ext cx="438151" cy="230832"/>
            <a:chOff x="5655679" y="1911521"/>
            <a:chExt cx="438151" cy="230832"/>
          </a:xfrm>
        </p:grpSpPr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923ACE63-C85E-4F47-883D-EEC5083F23E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6C5FC-59C1-44A0-80A5-52DD66C934F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F4AF4C-09D4-447A-9451-A5602C83BF20}"/>
              </a:ext>
            </a:extLst>
          </p:cNvPr>
          <p:cNvGrpSpPr/>
          <p:nvPr/>
        </p:nvGrpSpPr>
        <p:grpSpPr>
          <a:xfrm>
            <a:off x="2998094" y="2835656"/>
            <a:ext cx="438151" cy="230832"/>
            <a:chOff x="5655679" y="1911521"/>
            <a:chExt cx="438151" cy="230832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2FA1D7E-A6D5-4A9B-9505-0481C4F66B6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43AC0-CEC6-4EC8-9F2A-4008B7CB813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99F804-232D-4B14-9AA4-4C1EAD02D2AB}"/>
              </a:ext>
            </a:extLst>
          </p:cNvPr>
          <p:cNvGrpSpPr/>
          <p:nvPr/>
        </p:nvGrpSpPr>
        <p:grpSpPr>
          <a:xfrm>
            <a:off x="3293107" y="3808889"/>
            <a:ext cx="438151" cy="230832"/>
            <a:chOff x="5655679" y="1911521"/>
            <a:chExt cx="438151" cy="230832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F98AC912-4532-4923-9356-185943D626F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CFA87-8FC0-4020-97EE-09E241964AA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51E4E0-1CA6-4656-A2C8-1AF48C687ACD}"/>
              </a:ext>
            </a:extLst>
          </p:cNvPr>
          <p:cNvGrpSpPr/>
          <p:nvPr/>
        </p:nvGrpSpPr>
        <p:grpSpPr>
          <a:xfrm>
            <a:off x="4537581" y="3795356"/>
            <a:ext cx="438151" cy="230832"/>
            <a:chOff x="5655679" y="1911521"/>
            <a:chExt cx="438151" cy="230832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9A593DD7-57D9-48A1-A566-4B6C3DE30F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B1927-0BA5-4EA6-B447-DD07BDE70D3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F25E1D-4981-45B3-A48A-810BC8CED932}"/>
              </a:ext>
            </a:extLst>
          </p:cNvPr>
          <p:cNvGrpSpPr/>
          <p:nvPr/>
        </p:nvGrpSpPr>
        <p:grpSpPr>
          <a:xfrm>
            <a:off x="5343904" y="3798601"/>
            <a:ext cx="438151" cy="230832"/>
            <a:chOff x="5655679" y="1911521"/>
            <a:chExt cx="438151" cy="230832"/>
          </a:xfrm>
        </p:grpSpPr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8F1D037-88F0-4B07-B4AB-34813FD721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EC06DE-0A3D-4E1C-87AB-79EC54EB0CB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B2D7C-18F0-4666-BC34-E263172C19E6}"/>
              </a:ext>
            </a:extLst>
          </p:cNvPr>
          <p:cNvSpPr txBox="1"/>
          <p:nvPr/>
        </p:nvSpPr>
        <p:spPr>
          <a:xfrm>
            <a:off x="3673424" y="3977842"/>
            <a:ext cx="61581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C676EB-B322-4F7E-B77E-B7B537A75C63}"/>
              </a:ext>
            </a:extLst>
          </p:cNvPr>
          <p:cNvGrpSpPr/>
          <p:nvPr/>
        </p:nvGrpSpPr>
        <p:grpSpPr>
          <a:xfrm>
            <a:off x="3843717" y="3809187"/>
            <a:ext cx="438151" cy="230832"/>
            <a:chOff x="5655679" y="1911521"/>
            <a:chExt cx="438151" cy="230832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3BA6A206-0C3C-45F5-BC3F-55BDA19564A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2D3302-1618-45F1-B973-98F2B896EE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37A57-CD6F-41CF-BCBB-03FB199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367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99298"/>
              </p:ext>
            </p:extLst>
          </p:nvPr>
        </p:nvGraphicFramePr>
        <p:xfrm>
          <a:off x="6389463" y="1436747"/>
          <a:ext cx="5540076" cy="4371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아이디나 잘못된 비밀번호 등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다시 로그인 화면 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이때 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문자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383077" y="35957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29011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02538" y="384505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383077" y="33952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035863" y="24959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33990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가능 여부 팝업으로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79745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찾기에 필요한 정보들을 각각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상세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10511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존재할 경우 해당 아이디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43EF1-3238-43E3-AB7A-2810A9CA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17072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인스타회원가입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연동된 인스타그램 로그인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2" cy="954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내용을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26824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상세 페이지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7137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8AFBACC-1FA4-4E29-AD96-E8C874292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402538" y="1344650"/>
            <a:ext cx="5400000" cy="499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19466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버튼 클릭 시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(main)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기본화면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631BBE4-ABAB-4DAC-BD55-23261CED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7"/>
          <a:stretch/>
        </p:blipFill>
        <p:spPr>
          <a:xfrm>
            <a:off x="402538" y="1844035"/>
            <a:ext cx="5400000" cy="24844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BDD0B01-0DBE-48C1-BEDE-DBD322C6E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98"/>
          <a:stretch/>
        </p:blipFill>
        <p:spPr>
          <a:xfrm>
            <a:off x="402538" y="4284456"/>
            <a:ext cx="5400000" cy="2478661"/>
          </a:xfrm>
          <a:prstGeom prst="rect">
            <a:avLst/>
          </a:prstGeom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195986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517458" y="12690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14A4E2-137A-4734-8C4C-623D2472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55791"/>
              </p:ext>
            </p:extLst>
          </p:nvPr>
        </p:nvGraphicFramePr>
        <p:xfrm>
          <a:off x="6389463" y="1360546"/>
          <a:ext cx="5540076" cy="367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연관 페이지로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화살표 클릭 시 다음 이미지로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공식마켓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또는 제품명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상세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3778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2969188" y="20956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3310036" y="275070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4595911" y="31686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2538511" y="38979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1633636" y="41646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64A9AD8-F0AC-426E-B3AB-07510A28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6968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officialMarketDetail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 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EBFBDA0-DE89-45BC-9F98-9E80E6AC34EB}"/>
              </a:ext>
            </a:extLst>
          </p:cNvPr>
          <p:cNvSpPr/>
          <p:nvPr/>
        </p:nvSpPr>
        <p:spPr>
          <a:xfrm>
            <a:off x="3378763" y="26004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AEAF134-40AD-4C81-BF9E-9ED8DCEEB2B2}"/>
              </a:ext>
            </a:extLst>
          </p:cNvPr>
          <p:cNvSpPr/>
          <p:nvPr/>
        </p:nvSpPr>
        <p:spPr>
          <a:xfrm>
            <a:off x="37121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DCE6662-854D-4916-8905-4AA9AC5D8010}"/>
              </a:ext>
            </a:extLst>
          </p:cNvPr>
          <p:cNvSpPr/>
          <p:nvPr/>
        </p:nvSpPr>
        <p:spPr>
          <a:xfrm>
            <a:off x="4550338" y="31528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79034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수량은 최솟값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바로 구매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3066E-AA4F-4B5C-BD64-E7A12F95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67550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3297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18750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91F30B0-F2F0-4365-ADE0-0914E9BA8C02}"/>
              </a:ext>
            </a:extLst>
          </p:cNvPr>
          <p:cNvSpPr/>
          <p:nvPr/>
        </p:nvSpPr>
        <p:spPr>
          <a:xfrm>
            <a:off x="1214013" y="19173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A3FB37B-87B7-4525-AA25-0BAD33B61DA2}"/>
              </a:ext>
            </a:extLst>
          </p:cNvPr>
          <p:cNvSpPr/>
          <p:nvPr/>
        </p:nvSpPr>
        <p:spPr>
          <a:xfrm>
            <a:off x="4541033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DF8244-92CF-41FF-BED3-951D7DB5D27D}"/>
              </a:ext>
            </a:extLst>
          </p:cNvPr>
          <p:cNvSpPr/>
          <p:nvPr/>
        </p:nvSpPr>
        <p:spPr>
          <a:xfrm>
            <a:off x="1413959" y="44578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C3A63C7-B455-47A4-B72F-E3DF68F29A82}"/>
              </a:ext>
            </a:extLst>
          </p:cNvPr>
          <p:cNvSpPr/>
          <p:nvPr/>
        </p:nvSpPr>
        <p:spPr>
          <a:xfrm>
            <a:off x="1636299" y="23624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9A12F2D0-2D8E-433E-995B-3A6563BD73C4}"/>
              </a:ext>
            </a:extLst>
          </p:cNvPr>
          <p:cNvSpPr/>
          <p:nvPr/>
        </p:nvSpPr>
        <p:spPr>
          <a:xfrm>
            <a:off x="2672003" y="322920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A43E6AC-13A4-459E-A0BA-83A5DE46FE7E}"/>
              </a:ext>
            </a:extLst>
          </p:cNvPr>
          <p:cNvSpPr/>
          <p:nvPr/>
        </p:nvSpPr>
        <p:spPr>
          <a:xfrm>
            <a:off x="2387113" y="399156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B0C3A6DD-2815-44E8-85E3-A6BBCECCD489}"/>
              </a:ext>
            </a:extLst>
          </p:cNvPr>
          <p:cNvSpPr/>
          <p:nvPr/>
        </p:nvSpPr>
        <p:spPr>
          <a:xfrm>
            <a:off x="4177335" y="44578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13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72017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게시판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9157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15A7D39-A0BE-471F-80E6-043BF986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821989-E351-45A1-9E11-96AC4F5319C9}"/>
              </a:ext>
            </a:extLst>
          </p:cNvPr>
          <p:cNvGrpSpPr/>
          <p:nvPr/>
        </p:nvGrpSpPr>
        <p:grpSpPr>
          <a:xfrm>
            <a:off x="3178068" y="2879296"/>
            <a:ext cx="1819275" cy="1264079"/>
            <a:chOff x="3178068" y="2879296"/>
            <a:chExt cx="1819275" cy="126407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FE609523-C9F0-4FEA-89AA-41E9F1DFB047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E364B261-1D15-4DCE-AC6D-BD4478B0BFE7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EDCACE81-CD1F-4522-993D-39208C7D27AE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71802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댓글이 업로드 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3670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43B5A-969E-4D7C-927A-35F8D367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442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6997"/>
              </p:ext>
            </p:extLst>
          </p:nvPr>
        </p:nvGraphicFramePr>
        <p:xfrm>
          <a:off x="6389463" y="1360547"/>
          <a:ext cx="5540076" cy="4124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1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51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07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556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게시판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137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9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63871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24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94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941851-7F40-44CA-BB1C-02E5C612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7050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128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289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14382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게시판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1249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5742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추가됨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댓글이 업로드 됨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153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6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0628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28732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5698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99136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게시판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38787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댓글이 업로드 됨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739DCA6-2035-4E48-8406-D3887EBB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838197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36417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2768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6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602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쪽지를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 후 목록으로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0026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54699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7475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69109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530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4836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0531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7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9902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0640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3046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6767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97605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탭이 기본으로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4130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71CF816-68C1-49E1-9F92-4C593DDE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3355934" y="326898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6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79202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이미지를 추가할 수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0078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DFD09A0-2BED-484B-AABC-A6C51E44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5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6366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5700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3963315-A0C3-4C26-A100-8FB2C81D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2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73160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432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7ACA311-9CAA-4368-83A4-AFAC0A31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5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04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35326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5306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115A615-B7AC-4A28-A2B1-D120E1C7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1628573-BDD3-4403-96BE-C204229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64683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작업실의 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페이지로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5828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9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89018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9008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70"/>
              </p:ext>
            </p:extLst>
          </p:nvPr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4948502" y="6133170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9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4D47-AAAF-072C-E82F-CE35D166C37E}"/>
              </a:ext>
            </a:extLst>
          </p:cNvPr>
          <p:cNvSpPr txBox="1"/>
          <p:nvPr/>
        </p:nvSpPr>
        <p:spPr>
          <a:xfrm>
            <a:off x="3347490" y="2105561"/>
            <a:ext cx="54970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</a:rPr>
              <a:t>Intro.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7A5A-800D-91D6-2C21-69B2FB458852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1068805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 flipV="1">
            <a:off x="1843505" y="386658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4711700" y="384141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3937000" y="4257826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0471147" y="2358196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9613898" y="1988864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B712C5-71B7-442E-A1C8-4EE94B3E26DA}"/>
              </a:ext>
            </a:extLst>
          </p:cNvPr>
          <p:cNvCxnSpPr>
            <a:cxnSpLocks/>
          </p:cNvCxnSpPr>
          <p:nvPr/>
        </p:nvCxnSpPr>
        <p:spPr>
          <a:xfrm flipV="1">
            <a:off x="9886947" y="3839190"/>
            <a:ext cx="0" cy="418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9105900" y="429569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00F93E-6F9E-4D96-8653-968DA999D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r="14114"/>
          <a:stretch/>
        </p:blipFill>
        <p:spPr>
          <a:xfrm>
            <a:off x="512711" y="2760007"/>
            <a:ext cx="11166577" cy="1032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08FE9A-A545-46BA-BA82-B15465CA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8"/>
          <a:stretch/>
        </p:blipFill>
        <p:spPr>
          <a:xfrm>
            <a:off x="1956000" y="1528693"/>
            <a:ext cx="8280000" cy="380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F4F5C6F-1475-44B8-943E-A13B3B106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/>
          <a:stretch/>
        </p:blipFill>
        <p:spPr>
          <a:xfrm>
            <a:off x="1956000" y="1527262"/>
            <a:ext cx="8280000" cy="3803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9CF51-8200-403E-A40F-39B8CEFAF4C1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0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4175</Words>
  <Application>Microsoft Office PowerPoint</Application>
  <PresentationFormat>와이드스크린</PresentationFormat>
  <Paragraphs>1320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Pretendard</vt:lpstr>
      <vt:lpstr>Pretendard Black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194</cp:revision>
  <dcterms:created xsi:type="dcterms:W3CDTF">2023-04-19T04:07:11Z</dcterms:created>
  <dcterms:modified xsi:type="dcterms:W3CDTF">2024-07-12T08:32:20Z</dcterms:modified>
</cp:coreProperties>
</file>